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319" r:id="rId5"/>
    <p:sldId id="258" r:id="rId6"/>
    <p:sldId id="261" r:id="rId7"/>
    <p:sldId id="259" r:id="rId8"/>
    <p:sldId id="260" r:id="rId9"/>
    <p:sldId id="262" r:id="rId10"/>
    <p:sldId id="290" r:id="rId11"/>
    <p:sldId id="264" r:id="rId12"/>
    <p:sldId id="263" r:id="rId13"/>
    <p:sldId id="265" r:id="rId14"/>
    <p:sldId id="266" r:id="rId15"/>
    <p:sldId id="312" r:id="rId16"/>
    <p:sldId id="313" r:id="rId17"/>
    <p:sldId id="314" r:id="rId18"/>
    <p:sldId id="315" r:id="rId19"/>
    <p:sldId id="316" r:id="rId20"/>
    <p:sldId id="293" r:id="rId21"/>
    <p:sldId id="311" r:id="rId22"/>
    <p:sldId id="320" r:id="rId23"/>
    <p:sldId id="256" r:id="rId24"/>
    <p:sldId id="257" r:id="rId25"/>
    <p:sldId id="297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2EBA9-CF87-D2B4-116D-7D6068E07AB1}" v="1" dt="2019-11-20T18:14:00.042"/>
    <p1510:client id="{E9D67692-5613-4B06-8B78-EAAA0A582B03}" v="14" dt="2019-11-21T14:27:03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6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dott Carly" userId="S::carly.feldott@lpnt.net::35208fbd-0daa-4c9f-94b2-c82571ec681e" providerId="AD" clId="Web-{3342EBA9-CF87-D2B4-116D-7D6068E07AB1}"/>
    <pc:docChg chg="modSld">
      <pc:chgData name="Feldott Carly" userId="S::carly.feldott@lpnt.net::35208fbd-0daa-4c9f-94b2-c82571ec681e" providerId="AD" clId="Web-{3342EBA9-CF87-D2B4-116D-7D6068E07AB1}" dt="2019-11-20T18:14:00.042" v="0"/>
      <pc:docMkLst>
        <pc:docMk/>
      </pc:docMkLst>
      <pc:sldChg chg="modSp">
        <pc:chgData name="Feldott Carly" userId="S::carly.feldott@lpnt.net::35208fbd-0daa-4c9f-94b2-c82571ec681e" providerId="AD" clId="Web-{3342EBA9-CF87-D2B4-116D-7D6068E07AB1}" dt="2019-11-20T18:14:00.042" v="0"/>
        <pc:sldMkLst>
          <pc:docMk/>
          <pc:sldMk cId="0" sldId="306"/>
        </pc:sldMkLst>
        <pc:picChg chg="mod">
          <ac:chgData name="Feldott Carly" userId="S::carly.feldott@lpnt.net::35208fbd-0daa-4c9f-94b2-c82571ec681e" providerId="AD" clId="Web-{3342EBA9-CF87-D2B4-116D-7D6068E07AB1}" dt="2019-11-20T18:14:00.042" v="0"/>
          <ac:picMkLst>
            <pc:docMk/>
            <pc:sldMk cId="0" sldId="306"/>
            <ac:picMk id="2" creationId="{00000000-0000-0000-0000-000000000000}"/>
          </ac:picMkLst>
        </pc:picChg>
      </pc:sldChg>
    </pc:docChg>
  </pc:docChgLst>
  <pc:docChgLst>
    <pc:chgData name="Alexander Novgorodov" userId="d289f60c-0113-4aa3-a52f-915856f3a117" providerId="ADAL" clId="{E9D67692-5613-4B06-8B78-EAAA0A582B03}"/>
    <pc:docChg chg="undo custSel mod addSld delSld modSld">
      <pc:chgData name="Alexander Novgorodov" userId="d289f60c-0113-4aa3-a52f-915856f3a117" providerId="ADAL" clId="{E9D67692-5613-4B06-8B78-EAAA0A582B03}" dt="2019-11-21T14:27:10.964" v="28" actId="26606"/>
      <pc:docMkLst>
        <pc:docMk/>
      </pc:docMkLst>
      <pc:sldChg chg="del">
        <pc:chgData name="Alexander Novgorodov" userId="d289f60c-0113-4aa3-a52f-915856f3a117" providerId="ADAL" clId="{E9D67692-5613-4B06-8B78-EAAA0A582B03}" dt="2019-11-20T18:42:04.277" v="7" actId="2696"/>
        <pc:sldMkLst>
          <pc:docMk/>
          <pc:sldMk cId="0" sldId="304"/>
        </pc:sldMkLst>
      </pc:sldChg>
      <pc:sldChg chg="del">
        <pc:chgData name="Alexander Novgorodov" userId="d289f60c-0113-4aa3-a52f-915856f3a117" providerId="ADAL" clId="{E9D67692-5613-4B06-8B78-EAAA0A582B03}" dt="2019-11-20T18:41:58" v="5" actId="2696"/>
        <pc:sldMkLst>
          <pc:docMk/>
          <pc:sldMk cId="0" sldId="305"/>
        </pc:sldMkLst>
      </pc:sldChg>
      <pc:sldChg chg="del">
        <pc:chgData name="Alexander Novgorodov" userId="d289f60c-0113-4aa3-a52f-915856f3a117" providerId="ADAL" clId="{E9D67692-5613-4B06-8B78-EAAA0A582B03}" dt="2019-11-20T18:41:42.973" v="1" actId="2696"/>
        <pc:sldMkLst>
          <pc:docMk/>
          <pc:sldMk cId="0" sldId="306"/>
        </pc:sldMkLst>
      </pc:sldChg>
      <pc:sldChg chg="del">
        <pc:chgData name="Alexander Novgorodov" userId="d289f60c-0113-4aa3-a52f-915856f3a117" providerId="ADAL" clId="{E9D67692-5613-4B06-8B78-EAAA0A582B03}" dt="2019-11-20T18:41:50.023" v="3" actId="2696"/>
        <pc:sldMkLst>
          <pc:docMk/>
          <pc:sldMk cId="0" sldId="307"/>
        </pc:sldMkLst>
      </pc:sldChg>
      <pc:sldChg chg="add">
        <pc:chgData name="Alexander Novgorodov" userId="d289f60c-0113-4aa3-a52f-915856f3a117" providerId="ADAL" clId="{E9D67692-5613-4B06-8B78-EAAA0A582B03}" dt="2019-11-20T18:41:41.364" v="0"/>
        <pc:sldMkLst>
          <pc:docMk/>
          <pc:sldMk cId="0" sldId="308"/>
        </pc:sldMkLst>
      </pc:sldChg>
      <pc:sldChg chg="add">
        <pc:chgData name="Alexander Novgorodov" userId="d289f60c-0113-4aa3-a52f-915856f3a117" providerId="ADAL" clId="{E9D67692-5613-4B06-8B78-EAAA0A582B03}" dt="2019-11-20T18:41:49.130" v="2"/>
        <pc:sldMkLst>
          <pc:docMk/>
          <pc:sldMk cId="0" sldId="309"/>
        </pc:sldMkLst>
      </pc:sldChg>
      <pc:sldChg chg="add">
        <pc:chgData name="Alexander Novgorodov" userId="d289f60c-0113-4aa3-a52f-915856f3a117" providerId="ADAL" clId="{E9D67692-5613-4B06-8B78-EAAA0A582B03}" dt="2019-11-20T18:41:57.129" v="4"/>
        <pc:sldMkLst>
          <pc:docMk/>
          <pc:sldMk cId="0" sldId="310"/>
        </pc:sldMkLst>
      </pc:sldChg>
      <pc:sldChg chg="add">
        <pc:chgData name="Alexander Novgorodov" userId="d289f60c-0113-4aa3-a52f-915856f3a117" providerId="ADAL" clId="{E9D67692-5613-4B06-8B78-EAAA0A582B03}" dt="2019-11-20T18:42:03.331" v="6"/>
        <pc:sldMkLst>
          <pc:docMk/>
          <pc:sldMk cId="0" sldId="311"/>
        </pc:sldMkLst>
      </pc:sldChg>
      <pc:sldChg chg="addSp modSp add mod setBg">
        <pc:chgData name="Alexander Novgorodov" userId="d289f60c-0113-4aa3-a52f-915856f3a117" providerId="ADAL" clId="{E9D67692-5613-4B06-8B78-EAAA0A582B03}" dt="2019-11-21T14:26:33.466" v="16" actId="26606"/>
        <pc:sldMkLst>
          <pc:docMk/>
          <pc:sldMk cId="4024507000" sldId="312"/>
        </pc:sldMkLst>
        <pc:picChg chg="add mod">
          <ac:chgData name="Alexander Novgorodov" userId="d289f60c-0113-4aa3-a52f-915856f3a117" providerId="ADAL" clId="{E9D67692-5613-4B06-8B78-EAAA0A582B03}" dt="2019-11-21T14:26:33.466" v="16" actId="26606"/>
          <ac:picMkLst>
            <pc:docMk/>
            <pc:sldMk cId="4024507000" sldId="312"/>
            <ac:picMk id="3" creationId="{22699522-DAF3-4734-86B8-1EA436F45F50}"/>
          </ac:picMkLst>
        </pc:picChg>
      </pc:sldChg>
      <pc:sldChg chg="addSp modSp add mod setBg">
        <pc:chgData name="Alexander Novgorodov" userId="d289f60c-0113-4aa3-a52f-915856f3a117" providerId="ADAL" clId="{E9D67692-5613-4B06-8B78-EAAA0A582B03}" dt="2019-11-21T14:26:41.321" v="20" actId="962"/>
        <pc:sldMkLst>
          <pc:docMk/>
          <pc:sldMk cId="1960071879" sldId="313"/>
        </pc:sldMkLst>
        <pc:picChg chg="add mod">
          <ac:chgData name="Alexander Novgorodov" userId="d289f60c-0113-4aa3-a52f-915856f3a117" providerId="ADAL" clId="{E9D67692-5613-4B06-8B78-EAAA0A582B03}" dt="2019-11-21T14:26:41.321" v="20" actId="962"/>
          <ac:picMkLst>
            <pc:docMk/>
            <pc:sldMk cId="1960071879" sldId="313"/>
            <ac:picMk id="3" creationId="{092E9F64-B297-428A-B7C1-2D7ED2ED4B07}"/>
          </ac:picMkLst>
        </pc:picChg>
      </pc:sldChg>
      <pc:sldChg chg="addSp modSp add mod setBg">
        <pc:chgData name="Alexander Novgorodov" userId="d289f60c-0113-4aa3-a52f-915856f3a117" providerId="ADAL" clId="{E9D67692-5613-4B06-8B78-EAAA0A582B03}" dt="2019-11-21T14:26:49.416" v="22" actId="26606"/>
        <pc:sldMkLst>
          <pc:docMk/>
          <pc:sldMk cId="3004631568" sldId="314"/>
        </pc:sldMkLst>
        <pc:picChg chg="add mod">
          <ac:chgData name="Alexander Novgorodov" userId="d289f60c-0113-4aa3-a52f-915856f3a117" providerId="ADAL" clId="{E9D67692-5613-4B06-8B78-EAAA0A582B03}" dt="2019-11-21T14:26:49.416" v="22" actId="26606"/>
          <ac:picMkLst>
            <pc:docMk/>
            <pc:sldMk cId="3004631568" sldId="314"/>
            <ac:picMk id="3" creationId="{F806859D-6E61-44EA-9518-B6F60C24C0AD}"/>
          </ac:picMkLst>
        </pc:picChg>
      </pc:sldChg>
      <pc:sldChg chg="addSp modSp add">
        <pc:chgData name="Alexander Novgorodov" userId="d289f60c-0113-4aa3-a52f-915856f3a117" providerId="ADAL" clId="{E9D67692-5613-4B06-8B78-EAAA0A582B03}" dt="2019-11-21T14:26:54.532" v="23"/>
        <pc:sldMkLst>
          <pc:docMk/>
          <pc:sldMk cId="2123439439" sldId="315"/>
        </pc:sldMkLst>
        <pc:picChg chg="add mod">
          <ac:chgData name="Alexander Novgorodov" userId="d289f60c-0113-4aa3-a52f-915856f3a117" providerId="ADAL" clId="{E9D67692-5613-4B06-8B78-EAAA0A582B03}" dt="2019-11-21T14:26:54.532" v="23"/>
          <ac:picMkLst>
            <pc:docMk/>
            <pc:sldMk cId="2123439439" sldId="315"/>
            <ac:picMk id="3" creationId="{CDAD197E-EFDB-4097-B2E4-7D9C39D7AA3A}"/>
          </ac:picMkLst>
        </pc:picChg>
      </pc:sldChg>
      <pc:sldChg chg="addSp modSp add mod setBg">
        <pc:chgData name="Alexander Novgorodov" userId="d289f60c-0113-4aa3-a52f-915856f3a117" providerId="ADAL" clId="{E9D67692-5613-4B06-8B78-EAAA0A582B03}" dt="2019-11-21T14:27:10.964" v="28" actId="26606"/>
        <pc:sldMkLst>
          <pc:docMk/>
          <pc:sldMk cId="2399696528" sldId="316"/>
        </pc:sldMkLst>
        <pc:picChg chg="add mod">
          <ac:chgData name="Alexander Novgorodov" userId="d289f60c-0113-4aa3-a52f-915856f3a117" providerId="ADAL" clId="{E9D67692-5613-4B06-8B78-EAAA0A582B03}" dt="2019-11-21T14:27:10.964" v="28" actId="26606"/>
          <ac:picMkLst>
            <pc:docMk/>
            <pc:sldMk cId="2399696528" sldId="316"/>
            <ac:picMk id="3" creationId="{06130F7D-171D-46D9-BACD-D61656CF5B0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21EC2-52C6-4F38-AEC7-BBD4D36F1085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641D9-5491-4824-8B48-A70EEBE5E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7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65B3F8-017D-4234-B828-9C686C23A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5DA0D0-6B02-4D4A-957F-2E8D7E81D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E5234-5200-4D81-A63B-8CBB42F7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E70905-3D8F-4940-A911-1F354AA1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0D01DD-3A59-4F7D-80F0-4CD2CCC9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6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2D029-E20F-4E43-B364-DB3F1B4E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48CC6A-39D8-41BA-994C-BB010E48E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D5CF5-FF4F-43BA-A5B8-A31E6F07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D6272-CD73-431E-A7ED-903F7143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C8DBF8-3F4C-45B8-9F67-EED5BB41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6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5CBD6C-8845-4C65-B74C-E0BB0F1C4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449705-9AF8-4DF7-9C74-34C931FB6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FF6D7D-38B4-4B74-B527-0311F9CF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D1A9C6-6AA2-4E2C-84A6-1C9F8807E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F73D7A-88F3-4FC8-94A7-B770244E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3082C-3326-4856-9A33-BF830BD1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B3EE1B-7334-47FA-9E97-C81038085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FDBD79-2CB3-445C-85C7-8708E3F9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24CA7E-110B-4AFC-970B-9C29AEF3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B48935-B1F7-4128-9963-CA75A772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8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923C5-9A9A-402F-ABD7-92660521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B0D78C-F337-466D-BCA5-F7672C6A5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B57AD9-75F1-4131-B3D8-47CD39AE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509F35-2746-4062-9171-65CFEE25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29B8C7-730B-49D2-93D5-CDA408B4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8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E5B7B-EF41-44AE-A619-4802CFAF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563992-7310-484C-B988-AFC77DFF6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43576C-035E-4F5C-9F18-BAE7CBE01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71ADFC-D488-4461-A087-EEB96FEC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E571F9-2693-4352-B3BA-BDBD2EE0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5ACBCD-A92F-4222-A137-B992B50E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8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6B9378-8E7A-48FD-9ED0-6E218ACD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12037A-739B-4A29-B5BE-971D501E5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6F1BB6-3557-47C6-8D1F-52D94AA60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9BBB95-C242-4A2B-88CE-D31030E42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99EFC8-1F1A-4702-9CA8-B8DD93E8A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1922C6-5CDF-4772-BF44-C9FB14DA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EE047F8-ED36-41B8-9A21-0768D492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9F0C52-DBF8-41BB-8588-657F17C2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39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78899-1F41-45AD-A6DD-4B94C1B3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6397CC-5907-4B94-9F63-1F7B64E2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CC2E15-616F-4DA9-8452-D9184422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BD574F-E35C-43FD-8BA6-2250F73D7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8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9895149-6DDC-4507-AE19-8D73E205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0EBBBE-3EC9-41FC-B46F-4D5B4F1F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214B22-B261-4420-9875-A5870EDD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0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AC6BB-4D09-4B9D-9E7A-1A2D6F86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A57903-5EBA-4B37-82AC-0B4B12545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74958A-C2C6-47AD-B1BF-8624425D0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D96F46-3A47-4DBF-BAAD-5BAC87B9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8E08FD-301A-4C7E-BD87-692F088B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BF7BE7-A817-40CE-96AE-CA3281D9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4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02A69D-1448-4B37-A49F-14B930AE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59D52C-487C-4B8B-BD21-BCD3DD6B5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9B11FE-C1DE-4635-99AB-C35A9DCCF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23CB88-ED15-46FC-A5BD-934A51A3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5C2CDD-F569-45B3-A3DA-6C2BA9C78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1B5CB-9403-4F2D-8F90-15605F3F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90F3B1-C192-4839-A963-F416390F9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71928B-A6EC-4ACB-AF48-2D89BA173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A9EF57-72C1-46E2-BCCA-38B26E80A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0B325-8A43-4804-AF99-D8BA6BFF0184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1E3E9C-84E4-4134-8DD1-632EB70CB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086CB1-1B6F-4B0B-B656-C747885E3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455AD-9288-4766-BEF9-75A5AF89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0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16200" y="2006600"/>
            <a:ext cx="7213600" cy="29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xmlns="" id="{4EE01395-5799-48E9-9E67-9F3CBD3D4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1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2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6908E89A-9731-4B1A-BCCD-EC3ED1132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1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22699522-DAF3-4734-86B8-1EA436F4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07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092E9F64-B297-428A-B7C1-2D7ED2ED4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8" b="98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71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06859D-6E61-44EA-9518-B6F60C24C0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b="205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1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AD197E-EFDB-4097-B2E4-7D9C39D7AA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06130F7D-171D-46D9-BACD-D61656CF5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9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xmlns="" id="{B4DC4927-49AD-4050-8059-134E632F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b="145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28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055428/1459485243/slid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915" y="726141"/>
            <a:ext cx="9486847" cy="55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EC5073-8CEF-4DAC-872B-7F86BD73F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-10428"/>
            <a:ext cx="8430768" cy="68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7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in front of a building&#10;&#10;Description automatically generated">
            <a:extLst>
              <a:ext uri="{FF2B5EF4-FFF2-40B4-BE49-F238E27FC236}">
                <a16:creationId xmlns:a16="http://schemas.microsoft.com/office/drawing/2014/main" xmlns="" id="{FB3391B1-09D3-4278-952E-760A783E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2144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C2CB5A89-C870-4146-BBE8-9A799B7C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70264" y="6492875"/>
            <a:ext cx="2221733" cy="365125"/>
          </a:xfrm>
          <a:solidFill>
            <a:schemeClr val="bg2">
              <a:lumMod val="25000"/>
              <a:alpha val="58000"/>
            </a:schemeClr>
          </a:solidFill>
          <a:scene3d>
            <a:camera prst="orthographicFront"/>
            <a:lightRig rig="threePt" dir="t"/>
          </a:scene3d>
          <a:sp3d prstMaterial="matte"/>
        </p:spPr>
        <p:txBody>
          <a:bodyPr>
            <a:sp3d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chemeClr val="bg1"/>
                  </a:outerShdw>
                </a:effectLst>
              </a:rPr>
              <a:t>Richard Suter Photography</a:t>
            </a:r>
          </a:p>
        </p:txBody>
      </p:sp>
    </p:spTree>
    <p:extLst>
      <p:ext uri="{BB962C8B-B14F-4D97-AF65-F5344CB8AC3E}">
        <p14:creationId xmlns:p14="http://schemas.microsoft.com/office/powerpoint/2010/main" val="3312487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xmlns="" id="{DC3C529E-7322-4498-B813-31B3AF0856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5" b="94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2986EC65-856E-47B5-9B2C-E6154341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70264" y="6492875"/>
            <a:ext cx="2221733" cy="365125"/>
          </a:xfrm>
          <a:solidFill>
            <a:schemeClr val="bg2">
              <a:lumMod val="25000"/>
              <a:alpha val="58000"/>
            </a:schemeClr>
          </a:solidFill>
          <a:scene3d>
            <a:camera prst="orthographicFront"/>
            <a:lightRig rig="threePt" dir="t"/>
          </a:scene3d>
          <a:sp3d prstMaterial="matte"/>
        </p:spPr>
        <p:txBody>
          <a:bodyPr>
            <a:sp3d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chemeClr val="bg1"/>
                  </a:outerShdw>
                </a:effectLst>
              </a:rPr>
              <a:t>Richard Suter Photography</a:t>
            </a:r>
          </a:p>
        </p:txBody>
      </p:sp>
    </p:spTree>
    <p:extLst>
      <p:ext uri="{BB962C8B-B14F-4D97-AF65-F5344CB8AC3E}">
        <p14:creationId xmlns:p14="http://schemas.microsoft.com/office/powerpoint/2010/main" val="422172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xmlns="" id="{1E30C336-E91D-4BDE-98D7-87697A590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6" b="17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3041B7C0-E98B-440B-95E2-20AC8C76B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70264" y="6478587"/>
            <a:ext cx="2221733" cy="365125"/>
          </a:xfrm>
          <a:solidFill>
            <a:schemeClr val="bg2">
              <a:lumMod val="25000"/>
              <a:alpha val="58000"/>
            </a:schemeClr>
          </a:solidFill>
          <a:scene3d>
            <a:camera prst="orthographicFront"/>
            <a:lightRig rig="threePt" dir="t"/>
          </a:scene3d>
          <a:sp3d prstMaterial="matte"/>
        </p:spPr>
        <p:txBody>
          <a:bodyPr>
            <a:sp3d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chemeClr val="bg1"/>
                  </a:outerShdw>
                </a:effectLst>
              </a:rPr>
              <a:t>Richard Suter Photography</a:t>
            </a:r>
          </a:p>
        </p:txBody>
      </p:sp>
    </p:spTree>
    <p:extLst>
      <p:ext uri="{BB962C8B-B14F-4D97-AF65-F5344CB8AC3E}">
        <p14:creationId xmlns:p14="http://schemas.microsoft.com/office/powerpoint/2010/main" val="2893623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xmlns="" id="{4832BC9C-251A-4448-A714-A13E4C4EFE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 b="40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xmlns="" id="{9320BED5-618D-4E92-A325-B0F041B5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70264" y="6492875"/>
            <a:ext cx="2221733" cy="365125"/>
          </a:xfrm>
          <a:solidFill>
            <a:schemeClr val="bg2">
              <a:lumMod val="25000"/>
              <a:alpha val="58000"/>
            </a:schemeClr>
          </a:solidFill>
          <a:scene3d>
            <a:camera prst="orthographicFront"/>
            <a:lightRig rig="threePt" dir="t"/>
          </a:scene3d>
          <a:sp3d prstMaterial="matte"/>
        </p:spPr>
        <p:txBody>
          <a:bodyPr>
            <a:sp3d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chemeClr val="bg1"/>
                  </a:outerShdw>
                </a:effectLst>
              </a:rPr>
              <a:t>Richard Suter Photography</a:t>
            </a:r>
          </a:p>
        </p:txBody>
      </p:sp>
    </p:spTree>
    <p:extLst>
      <p:ext uri="{BB962C8B-B14F-4D97-AF65-F5344CB8AC3E}">
        <p14:creationId xmlns:p14="http://schemas.microsoft.com/office/powerpoint/2010/main" val="298684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69A25038-BF85-4BFD-A521-946181432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9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woman, table&#10;&#10;Description automatically generated">
            <a:extLst>
              <a:ext uri="{FF2B5EF4-FFF2-40B4-BE49-F238E27FC236}">
                <a16:creationId xmlns:a16="http://schemas.microsoft.com/office/drawing/2014/main" xmlns="" id="{430FDAF6-5855-4BA0-B3D8-861C663A2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9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FB122E-61C4-4415-AC03-98B46582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" y="-7989"/>
            <a:ext cx="10616184" cy="68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room, sitting, table&#10;&#10;Description automatically generated">
            <a:extLst>
              <a:ext uri="{FF2B5EF4-FFF2-40B4-BE49-F238E27FC236}">
                <a16:creationId xmlns:a16="http://schemas.microsoft.com/office/drawing/2014/main" xmlns="" id="{99D7366E-8B6B-4DEE-B508-6238DA788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" y="0"/>
            <a:ext cx="10296144" cy="68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a bed&#10;&#10;Description automatically generated">
            <a:extLst>
              <a:ext uri="{FF2B5EF4-FFF2-40B4-BE49-F238E27FC236}">
                <a16:creationId xmlns:a16="http://schemas.microsoft.com/office/drawing/2014/main" xmlns="" id="{E9E974E7-9CE2-4CDB-B9FF-5CAC75F5E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79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ying on a bed&#10;&#10;Description automatically generated">
            <a:extLst>
              <a:ext uri="{FF2B5EF4-FFF2-40B4-BE49-F238E27FC236}">
                <a16:creationId xmlns:a16="http://schemas.microsoft.com/office/drawing/2014/main" xmlns="" id="{47ABC561-E69A-4ABD-AD24-9A54D2E974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r="-2" b="-2"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2" name="Picture 1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72D82F91-0F97-4855-A234-D4491B7265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r="-2" b="-2"/>
          <a:stretch/>
        </p:blipFill>
        <p:spPr>
          <a:xfrm rot="162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9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bed, laying&#10;&#10;Description automatically generated">
            <a:extLst>
              <a:ext uri="{FF2B5EF4-FFF2-40B4-BE49-F238E27FC236}">
                <a16:creationId xmlns:a16="http://schemas.microsoft.com/office/drawing/2014/main" xmlns="" id="{09952F61-EBD2-40CF-B804-81F60FF51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r="-2" b="-2"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Picture 4" descr="A picture containing indoor, person, bed, laying&#10;&#10;Description automatically generated">
            <a:extLst>
              <a:ext uri="{FF2B5EF4-FFF2-40B4-BE49-F238E27FC236}">
                <a16:creationId xmlns:a16="http://schemas.microsoft.com/office/drawing/2014/main" xmlns="" id="{B37CAAE1-BF32-4019-B2B5-502CCFD8B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r="-2" b="-2"/>
          <a:stretch/>
        </p:blipFill>
        <p:spPr>
          <a:xfrm rot="162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48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73F70D40601649B7241235844AF778" ma:contentTypeVersion="12" ma:contentTypeDescription="Create a new document." ma:contentTypeScope="" ma:versionID="e2891e2e4aa02bebcbbe0ab53490dc1b">
  <xsd:schema xmlns:xsd="http://www.w3.org/2001/XMLSchema" xmlns:xs="http://www.w3.org/2001/XMLSchema" xmlns:p="http://schemas.microsoft.com/office/2006/metadata/properties" xmlns:ns2="fa6f1055-3fc0-4d75-93d6-810d41715aa0" xmlns:ns3="23fd1571-66ce-4eee-9d34-d9749f80b135" targetNamespace="http://schemas.microsoft.com/office/2006/metadata/properties" ma:root="true" ma:fieldsID="28e7ce8e769bdf2fd9eea3b43811a5d8" ns2:_="" ns3:_="">
    <xsd:import namespace="fa6f1055-3fc0-4d75-93d6-810d41715aa0"/>
    <xsd:import namespace="23fd1571-66ce-4eee-9d34-d9749f80b1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f1055-3fc0-4d75-93d6-810d41715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d1571-66ce-4eee-9d34-d9749f80b1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9B0FFC-8F6A-48AB-AB2E-7B72508070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F40462-1300-499E-B1B0-68D08EEE48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6f1055-3fc0-4d75-93d6-810d41715aa0"/>
    <ds:schemaRef ds:uri="23fd1571-66ce-4eee-9d34-d9749f80b1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FE7850-7F31-407E-B296-713BECFC720A}">
  <ds:schemaRefs>
    <ds:schemaRef ds:uri="http://purl.org/dc/dcmitype/"/>
    <ds:schemaRef ds:uri="http://schemas.microsoft.com/office/infopath/2007/PartnerControls"/>
    <ds:schemaRef ds:uri="fa6f1055-3fc0-4d75-93d6-810d41715aa0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3fd1571-66ce-4eee-9d34-d9749f80b13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</Words>
  <Application>Microsoft Office PowerPoint</Application>
  <PresentationFormat>Widescreen</PresentationFormat>
  <Paragraphs>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Novgorodov</dc:creator>
  <cp:lastModifiedBy>McIntosh Hollie</cp:lastModifiedBy>
  <cp:revision>3</cp:revision>
  <dcterms:created xsi:type="dcterms:W3CDTF">2019-11-21T14:26:49Z</dcterms:created>
  <dcterms:modified xsi:type="dcterms:W3CDTF">2020-08-05T13:39:56Z</dcterms:modified>
</cp:coreProperties>
</file>